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78.png" ContentType="image/png"/>
  <Override PartName="/ppt/media/image85.jpeg" ContentType="image/jpe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79.jpeg" ContentType="image/jpe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69.png" ContentType="image/png"/>
  <Override PartName="/ppt/media/image10.png" ContentType="image/png"/>
  <Override PartName="/ppt/media/image9.jpeg" ContentType="image/jpeg"/>
  <Override PartName="/ppt/media/image35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80.jpeg" ContentType="image/jpe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43043BB-0F1B-458A-B050-E99000B4AC79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Canadensys est un projet pan-canadien qui cherche à publier l’ensemble des données d’occurrence de la biodiversité provenant des collections canadiennes et d’observations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F97BDF9-E504-4187-9964-E0FA0AAB28FE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hyperlink" Target="http://datos.gbif.es/generic-hub/occurrences/" TargetMode="External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hyperlink" Target="https://bioatlas.se/" TargetMode="External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hyperlink" Target="https://regions.nbnatlas.org/" TargetMode="External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jpeg"/><Relationship Id="rId6" Type="http://schemas.openxmlformats.org/officeDocument/2006/relationships/image" Target="../media/image80.jpeg"/><Relationship Id="rId7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jpe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hyperlink" Target="http://explorer.canadensys.net/" TargetMode="External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Jérémy Goimard – TDWG 2017 – Ottawa, Canada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0" y="3641040"/>
            <a:ext cx="914112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4000" spc="-1" strike="noStrike">
                <a:solidFill>
                  <a:srgbClr val="86201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Occurrence search with Practical exercises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Image 8" descr=""/>
          <p:cNvPicPr/>
          <p:nvPr/>
        </p:nvPicPr>
        <p:blipFill>
          <a:blip r:embed="rId3"/>
          <a:stretch/>
        </p:blipFill>
        <p:spPr>
          <a:xfrm>
            <a:off x="2829600" y="2181600"/>
            <a:ext cx="1271520" cy="127152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tretch/>
        </p:blipFill>
        <p:spPr>
          <a:xfrm>
            <a:off x="4249440" y="648000"/>
            <a:ext cx="643680" cy="8632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5"/>
          <a:srcRect l="26488" t="25119" r="27020" b="41237"/>
          <a:stretch/>
        </p:blipFill>
        <p:spPr>
          <a:xfrm>
            <a:off x="5112360" y="2376000"/>
            <a:ext cx="2156760" cy="87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(Canadensys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83520" y="542160"/>
            <a:ext cx="8931960" cy="438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(Canadensys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129960" y="533520"/>
            <a:ext cx="8901720" cy="523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31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(Canadensys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3"/>
          <a:stretch/>
        </p:blipFill>
        <p:spPr>
          <a:xfrm>
            <a:off x="468000" y="522720"/>
            <a:ext cx="8206560" cy="530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(Canadensys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348120" y="488520"/>
            <a:ext cx="8470440" cy="521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– Extra Layers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(Spain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108360" y="468000"/>
            <a:ext cx="8925840" cy="465876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1728000" y="417636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44880" y="5580000"/>
            <a:ext cx="4682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http://datos.gbif.es/generic-hub/occurrences/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– Extra Layers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(Spain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137520" y="540720"/>
            <a:ext cx="8907120" cy="499176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1584360" y="439236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– Extra Layers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(Spain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132120" y="507240"/>
            <a:ext cx="8973720" cy="4653000"/>
          </a:xfrm>
          <a:prstGeom prst="rect">
            <a:avLst/>
          </a:prstGeom>
          <a:ln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1584360" y="381636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your area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(Sweden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240120" y="540000"/>
            <a:ext cx="8686080" cy="1875240"/>
          </a:xfrm>
          <a:prstGeom prst="rect">
            <a:avLst/>
          </a:prstGeom>
          <a:ln>
            <a:noFill/>
          </a:ln>
        </p:spPr>
      </p:pic>
      <p:sp>
        <p:nvSpPr>
          <p:cNvPr id="158" name="CustomShape 2"/>
          <p:cNvSpPr/>
          <p:nvPr/>
        </p:nvSpPr>
        <p:spPr>
          <a:xfrm>
            <a:off x="346680" y="5593320"/>
            <a:ext cx="2019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https://bioatlas.se/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your area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(Sweden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96120" y="540000"/>
            <a:ext cx="8871840" cy="460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3528000" y="97200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7632360" y="190836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3312360" y="381636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2988360" y="205236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your area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(Sweden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96120" y="561960"/>
            <a:ext cx="8974440" cy="469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863280" y="484920"/>
            <a:ext cx="7422120" cy="552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Main objectives: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Show you why ALA Framework is so cool!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Have some fun, it was a big day, today!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is biocache-hub?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Connections to others ALA modules.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 to see data?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Explore occurrences </a:t>
            </a: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(Canadensys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With Extra-Layers </a:t>
            </a: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(Spain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Explore your area </a:t>
            </a: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(Sweden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Explore your region </a:t>
            </a: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(NBN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Let’s try with your sample datasets </a:t>
            </a:r>
            <a:r>
              <a:rPr b="1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(TDWG Workshop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Explorer your region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(NBN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350640" y="5426280"/>
            <a:ext cx="29952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https://regions.nbnatlas.org/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4"/>
          <a:stretch/>
        </p:blipFill>
        <p:spPr>
          <a:xfrm>
            <a:off x="96120" y="516600"/>
            <a:ext cx="8902440" cy="381492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2304360" y="194436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6192000" y="244800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7848720" y="403200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44000" y="511560"/>
            <a:ext cx="8998560" cy="4491000"/>
          </a:xfrm>
          <a:prstGeom prst="rect">
            <a:avLst/>
          </a:prstGeom>
          <a:ln>
            <a:noFill/>
          </a:ln>
        </p:spPr>
      </p:pic>
      <p:pic>
        <p:nvPicPr>
          <p:cNvPr id="180" name="Picture 11" descr=""/>
          <p:cNvPicPr/>
          <p:nvPr/>
        </p:nvPicPr>
        <p:blipFill>
          <a:blip r:embed="rId2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Explorer your region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(NBN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1" descr=""/>
          <p:cNvPicPr/>
          <p:nvPr/>
        </p:nvPicPr>
        <p:blipFill>
          <a:blip r:embed="rId3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5184720" y="252072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2736720" y="43272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3600720" y="43200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1800720" y="43200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312120" y="605520"/>
            <a:ext cx="8399160" cy="3713760"/>
          </a:xfrm>
          <a:prstGeom prst="rect">
            <a:avLst/>
          </a:prstGeom>
          <a:ln>
            <a:noFill/>
          </a:ln>
        </p:spPr>
      </p:pic>
      <p:pic>
        <p:nvPicPr>
          <p:cNvPr id="188" name="Picture 11" descr=""/>
          <p:cNvPicPr/>
          <p:nvPr/>
        </p:nvPicPr>
        <p:blipFill>
          <a:blip r:embed="rId2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Explorer your region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(NBN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11" descr=""/>
          <p:cNvPicPr/>
          <p:nvPr/>
        </p:nvPicPr>
        <p:blipFill>
          <a:blip r:embed="rId3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7236720" y="133272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1836720" y="198072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2196720" y="396000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5436720" y="403200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Let’s try with exercices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(TDWG Workshop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863280" y="524160"/>
            <a:ext cx="7422120" cy="48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Exercices on NBN Portal 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(https://records.nbnatlas.org/occurrences/)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Find all occurrences: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1.a. for ‘</a:t>
            </a:r>
            <a:r>
              <a:rPr b="1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River Macrophytes Database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’ and show them </a:t>
            </a:r>
            <a:r>
              <a:rPr b="1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 dots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on the map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1.b. for 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resource: </a:t>
            </a:r>
            <a:r>
              <a:rPr b="1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Fungal Records Database of Britain and Ireland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Year: "</a:t>
            </a:r>
            <a:r>
              <a:rPr b="1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2005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Scientific name: "</a:t>
            </a:r>
            <a:r>
              <a:rPr b="1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Gymnopus dryophilus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"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Let’s try with exercices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(TDWG Workshop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863280" y="524160"/>
            <a:ext cx="7422120" cy="48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Exercices on NBN Portal 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(https://nbnatlas.org/)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What is the most repesented family? And genus for 2009?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How many occurrences on ‘Islay Natural History Trust’?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How many species inside a circle of 10 km around ‘isle of man airport’ 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 you have one?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Resources and acknowledgments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863280" y="524160"/>
            <a:ext cx="7422120" cy="48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GBIF Sweden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Portal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GBIF Spain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Portal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NBN             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Portal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3888000" y="2429640"/>
            <a:ext cx="2977920" cy="138528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4"/>
          <a:stretch/>
        </p:blipFill>
        <p:spPr>
          <a:xfrm>
            <a:off x="1728000" y="3483360"/>
            <a:ext cx="1339560" cy="133956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5"/>
          <a:stretch/>
        </p:blipFill>
        <p:spPr>
          <a:xfrm>
            <a:off x="5544000" y="4464000"/>
            <a:ext cx="3368880" cy="93492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6"/>
          <a:srcRect l="26488" t="25119" r="27020" b="41237"/>
          <a:stretch/>
        </p:blipFill>
        <p:spPr>
          <a:xfrm>
            <a:off x="6842160" y="144000"/>
            <a:ext cx="2156760" cy="87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Canadensys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0" y="1625040"/>
            <a:ext cx="9141120" cy="25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4000" spc="-1" strike="noStrike">
                <a:solidFill>
                  <a:srgbClr val="86201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Thank you for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4000" spc="-1" strike="noStrike">
                <a:solidFill>
                  <a:srgbClr val="86201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your time and attention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4000" spc="-1" strike="noStrike">
                <a:solidFill>
                  <a:srgbClr val="86201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 you in the next workshop!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Image 8" descr=""/>
          <p:cNvPicPr/>
          <p:nvPr/>
        </p:nvPicPr>
        <p:blipFill>
          <a:blip r:embed="rId3"/>
          <a:stretch/>
        </p:blipFill>
        <p:spPr>
          <a:xfrm>
            <a:off x="597600" y="4536000"/>
            <a:ext cx="1271520" cy="127152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4177440" y="4680000"/>
            <a:ext cx="643680" cy="86328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5"/>
          <a:srcRect l="26488" t="25119" r="27020" b="41237"/>
          <a:stretch/>
        </p:blipFill>
        <p:spPr>
          <a:xfrm>
            <a:off x="6552360" y="4680000"/>
            <a:ext cx="2156760" cy="87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Biocache-hub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63280" y="524160"/>
            <a:ext cx="7422120" cy="48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Way to 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see/present occurrences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check interest of a research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get an initial look at your idea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etc ...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Linked with ALA Modules: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biocache-backend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 biocache-webservice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(Canadensys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129240" y="496440"/>
            <a:ext cx="8904960" cy="45496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346680" y="5544000"/>
            <a:ext cx="388620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http://explorer.canadensys.net/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(Canadensys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442080" y="511560"/>
            <a:ext cx="8339760" cy="505872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324000" y="187200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1836360" y="270036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04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(Canadensys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252000" y="540000"/>
            <a:ext cx="8745840" cy="433692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1728360" y="79236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(Canadensys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16000" y="540000"/>
            <a:ext cx="8757720" cy="4259160"/>
          </a:xfrm>
          <a:prstGeom prst="rect">
            <a:avLst/>
          </a:prstGeom>
          <a:ln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1836720" y="187272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(Canadensys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16000" y="511560"/>
            <a:ext cx="8757720" cy="375264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1837080" y="1484640"/>
            <a:ext cx="213840" cy="213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" descr=""/>
          <p:cNvPicPr/>
          <p:nvPr/>
        </p:nvPicPr>
        <p:blipFill>
          <a:blip r:embed="rId1"/>
          <a:stretch/>
        </p:blipFill>
        <p:spPr>
          <a:xfrm>
            <a:off x="8001000" y="5943600"/>
            <a:ext cx="911160" cy="91116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0" y="5943600"/>
            <a:ext cx="9140760" cy="911160"/>
          </a:xfrm>
          <a:prstGeom prst="rect">
            <a:avLst/>
          </a:prstGeom>
          <a:gradFill>
            <a:gsLst>
              <a:gs pos="0">
                <a:srgbClr val="6e150e"/>
              </a:gs>
              <a:gs pos="100000">
                <a:srgbClr val="962913"/>
              </a:gs>
            </a:gsLst>
            <a:lin ang="16200000"/>
          </a:gradFill>
          <a:ln w="9360">
            <a:noFill/>
          </a:ln>
          <a:effectLst>
            <a:outerShdw dir="5400000" dist="2304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32000" rIns="90000" tIns="45000" bIns="45000" anchor="ctr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Explore occurences </a:t>
            </a:r>
            <a:r>
              <a:rPr b="0" lang="en-CA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(Canadensys portal)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Picture 11" descr=""/>
          <p:cNvPicPr/>
          <p:nvPr/>
        </p:nvPicPr>
        <p:blipFill>
          <a:blip r:embed="rId2"/>
          <a:stretch/>
        </p:blipFill>
        <p:spPr>
          <a:xfrm>
            <a:off x="8153280" y="5978880"/>
            <a:ext cx="911160" cy="91116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144000" y="518040"/>
            <a:ext cx="8885160" cy="441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24800</TotalTime>
  <Application>LibreOffice/5.1.6.2$Linux_X86_64 LibreOffice_project/10m0$Build-2</Application>
  <Company>Canadensys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2017-03-15T13:44:18Z</dcterms:created>
  <dc:creator>Carole Sinou</dc:creator>
  <dc:description/>
  <dc:language>en-CA</dc:language>
  <cp:lastModifiedBy/>
  <dcterms:modified xsi:type="dcterms:W3CDTF">2017-10-03T15:50:03Z</dcterms:modified>
  <cp:revision>303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Company">
    <vt:lpwstr>Canadensys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21</vt:i4>
  </property>
  <property fmtid="{D5CDD505-2E9C-101B-9397-08002B2CF9AE}" pid="9" name="PresentationFormat">
    <vt:lpwstr>Présentation à l'écran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45</vt:i4>
  </property>
</Properties>
</file>